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90" d="100"/>
          <a:sy n="90" d="100"/>
        </p:scale>
        <p:origin x="-2240" y="-6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93621" y="298832"/>
            <a:ext cx="2404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Front of</a:t>
            </a:r>
          </a:p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Brochure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1898326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Add Text Boxes and Images to Create Your Brochure.</a:t>
            </a:r>
          </a:p>
        </p:txBody>
      </p:sp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24600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067492" y="533399"/>
            <a:ext cx="30375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Inside of </a:t>
            </a:r>
          </a:p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Brochure</a:t>
            </a:r>
            <a:endParaRPr lang="en-US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6" name="Picture 8" descr="Striped Tropical Fish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9650" y="-26039763"/>
            <a:ext cx="28289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Striped Tropical Fish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2050" y="-25887363"/>
            <a:ext cx="28289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23651" y="3962400"/>
            <a:ext cx="2876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Delete the Grey Lines</a:t>
            </a:r>
          </a:p>
          <a:p>
            <a:r>
              <a:rPr lang="en-US" sz="2400" dirty="0" smtClean="0"/>
              <a:t>When You are </a:t>
            </a:r>
            <a:r>
              <a:rPr lang="en-US" sz="2400" dirty="0" err="1" smtClean="0"/>
              <a:t>DoneWith</a:t>
            </a:r>
            <a:r>
              <a:rPr lang="en-US" sz="2400" dirty="0" smtClean="0"/>
              <a:t> Your Brochure Layout.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1891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28</Words>
  <Application>Microsoft Macintosh PowerPoint</Application>
  <PresentationFormat>Letter Paper (8.5x11 in)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5th Grade</cp:lastModifiedBy>
  <cp:revision>11</cp:revision>
  <cp:lastPrinted>2011-09-04T05:12:29Z</cp:lastPrinted>
  <dcterms:created xsi:type="dcterms:W3CDTF">2011-09-04T05:01:44Z</dcterms:created>
  <dcterms:modified xsi:type="dcterms:W3CDTF">2014-01-21T14:51:20Z</dcterms:modified>
</cp:coreProperties>
</file>